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sciar" initials="V" lastIdx="5" clrIdx="0">
    <p:extLst>
      <p:ext uri="{19B8F6BF-5375-455C-9EA6-DF929625EA0E}">
        <p15:presenceInfo xmlns:p15="http://schemas.microsoft.com/office/powerpoint/2012/main" userId="0cd805d7fe4700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93" autoAdjust="0"/>
  </p:normalViewPr>
  <p:slideViewPr>
    <p:cSldViewPr snapToGrid="0">
      <p:cViewPr>
        <p:scale>
          <a:sx n="125" d="100"/>
          <a:sy n="125" d="100"/>
        </p:scale>
        <p:origin x="-6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6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4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2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8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5067-214B-430B-9BAE-D674D869291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221A2-F803-453F-BA7F-1AF7E6713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lasciar/Hunte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6998" y="224362"/>
            <a:ext cx="9144000" cy="12932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kar Monyet" pitchFamily="50" charset="0"/>
              </a:rPr>
              <a:t>Maze Escape</a:t>
            </a:r>
            <a:endParaRPr lang="en-US" dirty="0">
              <a:latin typeface="Cakar Monyet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909" y="3648220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De Hasciar Vlad Andrei</a:t>
            </a:r>
          </a:p>
          <a:p>
            <a:r>
              <a:rPr lang="en-US" dirty="0" smtClean="0">
                <a:latin typeface="Algerian" panose="04020705040A02060702" pitchFamily="82" charset="0"/>
              </a:rPr>
              <a:t>Si </a:t>
            </a:r>
            <a:r>
              <a:rPr lang="en-US" dirty="0" err="1" smtClean="0">
                <a:latin typeface="Algerian" panose="04020705040A02060702" pitchFamily="82" charset="0"/>
              </a:rPr>
              <a:t>Dunca</a:t>
            </a:r>
            <a:r>
              <a:rPr lang="en-US" dirty="0" smtClean="0"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latin typeface="Algerian" panose="04020705040A02060702" pitchFamily="82" charset="0"/>
              </a:rPr>
              <a:t>Ioana</a:t>
            </a:r>
            <a:r>
              <a:rPr lang="en-US" dirty="0" smtClean="0"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latin typeface="Algerian" panose="04020705040A02060702" pitchFamily="82" charset="0"/>
              </a:rPr>
              <a:t>Florentina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err="1" smtClean="0">
                <a:latin typeface="Algerian" panose="04020705040A02060702" pitchFamily="82" charset="0"/>
              </a:rPr>
              <a:t>Echipa</a:t>
            </a:r>
            <a:endParaRPr lang="en-US" sz="2400" dirty="0"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3619500" cy="4623301"/>
          </a:xfrm>
        </p:spPr>
        <p:txBody>
          <a:bodyPr/>
          <a:lstStyle/>
          <a:p>
            <a:pPr marL="0" indent="0">
              <a:buNone/>
            </a:pPr>
            <a:r>
              <a:rPr lang="ro-RO" sz="2400" b="0" i="0" dirty="0" smtClean="0">
                <a:effectLst/>
                <a:latin typeface="Algerian" panose="04020705040A02060702" pitchFamily="82" charset="0"/>
              </a:rPr>
              <a:t>Hasciar Vlad</a:t>
            </a:r>
          </a:p>
          <a:p>
            <a:r>
              <a:rPr lang="ro-RO" sz="2400" dirty="0" smtClean="0">
                <a:latin typeface="Agency FB" panose="020B0503020202020204" pitchFamily="34" charset="0"/>
              </a:rPr>
              <a:t>Elev în clasa a XII-a la profil mate-info bilingv</a:t>
            </a:r>
            <a:endParaRPr lang="en-US" sz="2400" dirty="0" smtClean="0">
              <a:latin typeface="Agency FB" panose="020B0503020202020204" pitchFamily="34" charset="0"/>
            </a:endParaRPr>
          </a:p>
          <a:p>
            <a:r>
              <a:rPr lang="ro-RO" sz="2400" dirty="0" smtClean="0">
                <a:latin typeface="Agency FB" panose="020B0503020202020204" pitchFamily="34" charset="0"/>
              </a:rPr>
              <a:t>programare</a:t>
            </a:r>
            <a:endParaRPr lang="ro-RO" sz="2400" dirty="0">
              <a:latin typeface="Agency FB" panose="020B0503020202020204" pitchFamily="34" charset="0"/>
            </a:endParaRPr>
          </a:p>
          <a:p>
            <a:r>
              <a:rPr lang="ro-RO" sz="2400" dirty="0" smtClean="0">
                <a:latin typeface="Agency FB" panose="020B0503020202020204" pitchFamily="34" charset="0"/>
              </a:rPr>
              <a:t>concept </a:t>
            </a:r>
            <a:r>
              <a:rPr lang="en-US" sz="2400" dirty="0" err="1" smtClean="0">
                <a:latin typeface="Agency FB" panose="020B0503020202020204" pitchFamily="34" charset="0"/>
              </a:rPr>
              <a:t>proiect</a:t>
            </a:r>
            <a:endParaRPr lang="ro-RO" sz="2400" dirty="0">
              <a:latin typeface="Agency FB" panose="020B0503020202020204" pitchFamily="34" charset="0"/>
            </a:endParaRPr>
          </a:p>
          <a:p>
            <a:endParaRPr lang="ro-RO" sz="2400" dirty="0" smtClean="0">
              <a:latin typeface="Agency FB" panose="020B05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8" y="444697"/>
            <a:ext cx="3557587" cy="26681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7" y="3745111"/>
            <a:ext cx="3557589" cy="26681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0266" y="1723570"/>
            <a:ext cx="3775860" cy="315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o-RO" sz="2400" dirty="0">
                <a:latin typeface="Algerian" panose="04020705040A02060702" pitchFamily="82" charset="0"/>
              </a:rPr>
              <a:t>Dunca Ioana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Agency FB" panose="020B0503020202020204" pitchFamily="34" charset="0"/>
              </a:rPr>
              <a:t>Elevă în clasa a XI-a la profil socio-uman</a:t>
            </a:r>
            <a:r>
              <a:rPr lang="ro-RO" sz="2400" dirty="0" smtClean="0">
                <a:latin typeface="Agency FB" panose="020B0503020202020204" pitchFamily="34" charset="0"/>
              </a:rPr>
              <a:t>.</a:t>
            </a:r>
            <a:endParaRPr lang="ro-RO" sz="2400" dirty="0">
              <a:latin typeface="Agency FB" panose="020B0503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play </a:t>
            </a:r>
            <a:r>
              <a:rPr lang="ro-RO" sz="2400" dirty="0">
                <a:latin typeface="Agency FB" panose="020B0503020202020204" pitchFamily="34" charset="0"/>
              </a:rPr>
              <a:t>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artwork</a:t>
            </a:r>
            <a:endParaRPr lang="ro-RO" sz="2400" dirty="0">
              <a:latin typeface="Agency FB" panose="020B0503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o-RO" sz="2400" dirty="0" smtClean="0">
                <a:latin typeface="Agency FB" panose="020B0503020202020204" pitchFamily="34" charset="0"/>
              </a:rPr>
              <a:t>suport </a:t>
            </a:r>
            <a:r>
              <a:rPr lang="ro-RO" sz="2400" dirty="0">
                <a:latin typeface="Agency FB" panose="020B0503020202020204" pitchFamily="34" charset="0"/>
              </a:rPr>
              <a:t>moral :&gt;</a:t>
            </a: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b="0" i="0" dirty="0" smtClean="0">
              <a:solidFill>
                <a:srgbClr val="DDDDDD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latin typeface="Algerian" panose="04020705040A02060702" pitchFamily="82" charset="0"/>
              </a:rPr>
              <a:t>Descriere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34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Ideea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venit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putin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dupa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participarea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editia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anul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trecut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timpul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unei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petreceri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ajuns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subiectul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decis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abordam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provocarea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3D</a:t>
            </a:r>
            <a:r>
              <a:rPr lang="en-US" dirty="0" smtClean="0">
                <a:latin typeface="Agency FB" panose="020B0503020202020204" pitchFamily="34" charset="0"/>
              </a:rPr>
              <a:t>. La </a:t>
            </a:r>
            <a:r>
              <a:rPr lang="en-US" dirty="0" err="1" smtClean="0">
                <a:latin typeface="Agency FB" panose="020B0503020202020204" pitchFamily="34" charset="0"/>
              </a:rPr>
              <a:t>acest</a:t>
            </a:r>
            <a:r>
              <a:rPr lang="en-US" dirty="0" smtClean="0">
                <a:latin typeface="Agency FB" panose="020B0503020202020204" pitchFamily="34" charset="0"/>
              </a:rPr>
              <a:t> concept initial am </a:t>
            </a:r>
            <a:r>
              <a:rPr lang="en-US" dirty="0" err="1" smtClean="0">
                <a:latin typeface="Agency FB" panose="020B0503020202020204" pitchFamily="34" charset="0"/>
              </a:rPr>
              <a:t>adaugat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idea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acestea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fiind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menite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antreneze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minte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imbunatateasca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orientarea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spatiu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smtClean="0">
                <a:latin typeface="Agency FB" panose="020B0503020202020204" pitchFamily="34" charset="0"/>
              </a:rPr>
              <a:t>La </a:t>
            </a:r>
            <a:r>
              <a:rPr lang="en-US" dirty="0" err="1" smtClean="0">
                <a:latin typeface="Agency FB" panose="020B0503020202020204" pitchFamily="34" charset="0"/>
              </a:rPr>
              <a:t>inceput</a:t>
            </a:r>
            <a:r>
              <a:rPr lang="en-US" dirty="0" smtClean="0">
                <a:latin typeface="Agency FB" panose="020B0503020202020204" pitchFamily="34" charset="0"/>
              </a:rPr>
              <a:t> idea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facem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modelul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lasat</a:t>
            </a:r>
            <a:r>
              <a:rPr lang="en-US" dirty="0" smtClean="0">
                <a:latin typeface="Agency FB" panose="020B0503020202020204" pitchFamily="34" charset="0"/>
              </a:rPr>
              <a:t> de Wolfenstein </a:t>
            </a:r>
            <a:r>
              <a:rPr lang="en-US" dirty="0" err="1" smtClean="0">
                <a:latin typeface="Agency FB" panose="020B0503020202020204" pitchFamily="34" charset="0"/>
              </a:rPr>
              <a:t>inca</a:t>
            </a:r>
            <a:r>
              <a:rPr lang="en-US" dirty="0" smtClean="0">
                <a:latin typeface="Agency FB" panose="020B0503020202020204" pitchFamily="34" charset="0"/>
              </a:rPr>
              <a:t> din 1992 </a:t>
            </a:r>
            <a:r>
              <a:rPr lang="en-US" dirty="0" err="1" smtClean="0">
                <a:latin typeface="Agency FB" panose="020B0503020202020204" pitchFamily="34" charset="0"/>
              </a:rPr>
              <a:t>adaptand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ideile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acestuia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conceptul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nostru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Proiectul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de la </a:t>
            </a:r>
            <a:r>
              <a:rPr lang="en-US" dirty="0" err="1" smtClean="0">
                <a:latin typeface="Agency FB" panose="020B0503020202020204" pitchFamily="34" charset="0"/>
              </a:rPr>
              <a:t>inceput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provocare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personala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cunostintelor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noastre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continua </a:t>
            </a:r>
            <a:r>
              <a:rPr lang="en-US" dirty="0" err="1" smtClean="0">
                <a:latin typeface="Agency FB" panose="020B0503020202020204" pitchFamily="34" charset="0"/>
              </a:rPr>
              <a:t>depasire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limitelor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credeam</a:t>
            </a:r>
            <a:r>
              <a:rPr lang="en-US" dirty="0" smtClean="0">
                <a:latin typeface="Agency FB" panose="020B0503020202020204" pitchFamily="34" charset="0"/>
              </a:rPr>
              <a:t> ca le </a:t>
            </a:r>
            <a:r>
              <a:rPr lang="en-US" dirty="0" err="1" smtClean="0">
                <a:latin typeface="Agency FB" panose="020B0503020202020204" pitchFamily="34" charset="0"/>
              </a:rPr>
              <a:t>avem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Fiind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axat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tehnica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intampinat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nenumarate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blocaje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smtClean="0">
                <a:latin typeface="Agency FB" panose="020B0503020202020204" pitchFamily="34" charset="0"/>
              </a:rPr>
              <a:t>in final am </a:t>
            </a:r>
            <a:r>
              <a:rPr lang="en-US" dirty="0" err="1" smtClean="0">
                <a:latin typeface="Agency FB" panose="020B0503020202020204" pitchFamily="34" charset="0"/>
              </a:rPr>
              <a:t>reusit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le </a:t>
            </a:r>
            <a:r>
              <a:rPr lang="en-US" dirty="0" err="1" smtClean="0">
                <a:latin typeface="Agency FB" panose="020B0503020202020204" pitchFamily="34" charset="0"/>
              </a:rPr>
              <a:t>depasim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… cu o </a:t>
            </a:r>
            <a:r>
              <a:rPr lang="en-US" dirty="0" err="1" smtClean="0">
                <a:latin typeface="Agency FB" panose="020B0503020202020204" pitchFamily="34" charset="0"/>
              </a:rPr>
              <a:t>exceptie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limitarea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unghiului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rotatie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numere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intregi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limitand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calitatea</a:t>
            </a:r>
            <a:r>
              <a:rPr lang="en-US" dirty="0" smtClean="0">
                <a:latin typeface="Agency FB" panose="020B0503020202020204" pitchFamily="34" charset="0"/>
              </a:rPr>
              <a:t> cu care </a:t>
            </a:r>
            <a:r>
              <a:rPr lang="en-US" dirty="0" err="1" smtClean="0">
                <a:latin typeface="Agency FB" panose="020B0503020202020204" pitchFamily="34" charset="0"/>
              </a:rPr>
              <a:t>poate</a:t>
            </a:r>
            <a:r>
              <a:rPr lang="en-US" dirty="0" smtClean="0">
                <a:latin typeface="Agency FB" panose="020B0503020202020204" pitchFamily="34" charset="0"/>
              </a:rPr>
              <a:t> fi </a:t>
            </a:r>
            <a:r>
              <a:rPr lang="en-US" dirty="0" err="1" smtClean="0">
                <a:latin typeface="Agency FB" panose="020B0503020202020204" pitchFamily="34" charset="0"/>
              </a:rPr>
              <a:t>desenata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lumea</a:t>
            </a:r>
            <a:r>
              <a:rPr lang="en-US" dirty="0" smtClean="0">
                <a:latin typeface="Agency FB" panose="020B0503020202020204" pitchFamily="34" charset="0"/>
              </a:rPr>
              <a:t> la 360 de </a:t>
            </a:r>
            <a:r>
              <a:rPr lang="en-US" dirty="0" err="1" smtClean="0">
                <a:latin typeface="Agency FB" panose="020B0503020202020204" pitchFamily="34" charset="0"/>
              </a:rPr>
              <a:t>linii</a:t>
            </a:r>
            <a:r>
              <a:rPr lang="en-US" dirty="0" smtClean="0">
                <a:latin typeface="Agency FB" panose="020B0503020202020204" pitchFamily="34" charset="0"/>
              </a:rPr>
              <a:t>(70 in </a:t>
            </a:r>
            <a:r>
              <a:rPr lang="en-US" dirty="0" err="1" smtClean="0">
                <a:latin typeface="Agency FB" panose="020B0503020202020204" pitchFamily="34" charset="0"/>
              </a:rPr>
              <a:t>cazul</a:t>
            </a:r>
            <a:r>
              <a:rPr lang="en-US" dirty="0" smtClean="0">
                <a:latin typeface="Agency FB" panose="020B0503020202020204" pitchFamily="34" charset="0"/>
              </a:rPr>
              <a:t> “Field Of View”-</a:t>
            </a:r>
            <a:r>
              <a:rPr lang="en-US" dirty="0" err="1" smtClean="0">
                <a:latin typeface="Agency FB" panose="020B0503020202020204" pitchFamily="34" charset="0"/>
              </a:rPr>
              <a:t>ului</a:t>
            </a:r>
            <a:r>
              <a:rPr lang="en-US" dirty="0" smtClean="0">
                <a:latin typeface="Agency FB" panose="020B0503020202020204" pitchFamily="34" charset="0"/>
              </a:rPr>
              <a:t> ales</a:t>
            </a:r>
            <a:r>
              <a:rPr lang="en-US" dirty="0" smtClean="0">
                <a:latin typeface="Agency FB" panose="020B0503020202020204" pitchFamily="34" charset="0"/>
              </a:rPr>
              <a:t>)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Source code: </a:t>
            </a:r>
            <a:r>
              <a:rPr lang="en-US" dirty="0">
                <a:hlinkClick r:id="rId2"/>
              </a:rPr>
              <a:t>https://github.com/Vlasciar/Huntea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lgerian" panose="04020705040A02060702" pitchFamily="82" charset="0"/>
              </a:rPr>
              <a:t>Mecanici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Principalul</a:t>
            </a:r>
            <a:r>
              <a:rPr lang="en-US" dirty="0" smtClean="0">
                <a:latin typeface="Agency FB" panose="020B0503020202020204" pitchFamily="34" charset="0"/>
              </a:rPr>
              <a:t> mod de </a:t>
            </a:r>
            <a:r>
              <a:rPr lang="en-US" dirty="0" err="1" smtClean="0">
                <a:latin typeface="Agency FB" panose="020B0503020202020204" pitchFamily="34" charset="0"/>
              </a:rPr>
              <a:t>interactiune</a:t>
            </a:r>
            <a:r>
              <a:rPr lang="en-US" dirty="0" smtClean="0">
                <a:latin typeface="Agency FB" panose="020B0503020202020204" pitchFamily="34" charset="0"/>
              </a:rPr>
              <a:t> cu </a:t>
            </a:r>
            <a:r>
              <a:rPr lang="en-US" dirty="0" err="1" smtClean="0">
                <a:latin typeface="Agency FB" panose="020B0503020202020204" pitchFamily="34" charset="0"/>
              </a:rPr>
              <a:t>programul</a:t>
            </a:r>
            <a:r>
              <a:rPr lang="en-US" dirty="0" smtClean="0">
                <a:latin typeface="Agency FB" panose="020B0503020202020204" pitchFamily="34" charset="0"/>
              </a:rPr>
              <a:t> sun </a:t>
            </a:r>
            <a:r>
              <a:rPr lang="en-US" dirty="0" err="1" smtClean="0">
                <a:latin typeface="Agency FB" panose="020B0503020202020204" pitchFamily="34" charset="0"/>
              </a:rPr>
              <a:t>tastele</a:t>
            </a:r>
            <a:r>
              <a:rPr lang="en-US" dirty="0" smtClean="0">
                <a:latin typeface="Agency FB" panose="020B0503020202020204" pitchFamily="34" charset="0"/>
              </a:rPr>
              <a:t> WASD </a:t>
            </a:r>
            <a:r>
              <a:rPr lang="en-US" dirty="0" err="1" smtClean="0">
                <a:latin typeface="Agency FB" panose="020B0503020202020204" pitchFamily="34" charset="0"/>
              </a:rPr>
              <a:t>folosite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traversarea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. 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Coliziunile</a:t>
            </a:r>
            <a:r>
              <a:rPr lang="en-US" dirty="0" smtClean="0">
                <a:latin typeface="Agency FB" panose="020B0503020202020204" pitchFamily="34" charset="0"/>
              </a:rPr>
              <a:t> cu </a:t>
            </a:r>
            <a:r>
              <a:rPr lang="en-US" dirty="0" err="1" smtClean="0">
                <a:latin typeface="Agency FB" panose="020B0503020202020204" pitchFamily="34" charset="0"/>
              </a:rPr>
              <a:t>zidurile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realizate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executarea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miscarilor</a:t>
            </a:r>
            <a:r>
              <a:rPr lang="en-US" dirty="0" smtClean="0">
                <a:latin typeface="Agency FB" panose="020B0503020202020204" pitchFamily="34" charset="0"/>
              </a:rPr>
              <a:t> introduce de la </a:t>
            </a:r>
            <a:r>
              <a:rPr lang="en-US" dirty="0" err="1" smtClean="0">
                <a:latin typeface="Agency FB" panose="020B0503020202020204" pitchFamily="34" charset="0"/>
              </a:rPr>
              <a:t>tastatura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apoi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cazul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noua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pozitie</a:t>
            </a:r>
            <a:r>
              <a:rPr lang="en-US" dirty="0" smtClean="0">
                <a:latin typeface="Agency FB" panose="020B0503020202020204" pitchFamily="34" charset="0"/>
              </a:rPr>
              <a:t> nu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valida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revenirea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pozitia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initiala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smtClean="0">
                <a:latin typeface="Agency FB" panose="020B0503020202020204" pitchFamily="34" charset="0"/>
              </a:rPr>
              <a:t>O mana de </a:t>
            </a:r>
            <a:r>
              <a:rPr lang="en-US" dirty="0" err="1" smtClean="0">
                <a:latin typeface="Agency FB" panose="020B0503020202020204" pitchFamily="34" charset="0"/>
              </a:rPr>
              <a:t>ajutor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harta</a:t>
            </a:r>
            <a:r>
              <a:rPr lang="en-US" dirty="0" smtClean="0">
                <a:latin typeface="Agency FB" panose="020B0503020202020204" pitchFamily="34" charset="0"/>
              </a:rPr>
              <a:t>, activate de </a:t>
            </a:r>
            <a:r>
              <a:rPr lang="en-US" dirty="0" err="1" smtClean="0">
                <a:latin typeface="Agency FB" panose="020B0503020202020204" pitchFamily="34" charset="0"/>
              </a:rPr>
              <a:t>tasta</a:t>
            </a:r>
            <a:r>
              <a:rPr lang="en-US" dirty="0" smtClean="0">
                <a:latin typeface="Agency FB" panose="020B0503020202020204" pitchFamily="34" charset="0"/>
              </a:rPr>
              <a:t> M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iti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arata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orientarea</a:t>
            </a:r>
            <a:r>
              <a:rPr lang="en-US" dirty="0" smtClean="0">
                <a:latin typeface="Agency FB" panose="020B0503020202020204" pitchFamily="34" charset="0"/>
              </a:rPr>
              <a:t> ta </a:t>
            </a:r>
            <a:r>
              <a:rPr lang="en-US" dirty="0" err="1" smtClean="0">
                <a:latin typeface="Agency FB" panose="020B0503020202020204" pitchFamily="34" charset="0"/>
              </a:rPr>
              <a:t>curenta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segmentele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descoperite</a:t>
            </a:r>
            <a:r>
              <a:rPr lang="en-US" dirty="0" smtClean="0">
                <a:latin typeface="Agency FB" panose="020B0503020202020204" pitchFamily="34" charset="0"/>
              </a:rPr>
              <a:t> (care au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la un moment </a:t>
            </a:r>
            <a:r>
              <a:rPr lang="en-US" dirty="0" err="1" smtClean="0">
                <a:latin typeface="Agency FB" panose="020B0503020202020204" pitchFamily="34" charset="0"/>
              </a:rPr>
              <a:t>dat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vizibile</a:t>
            </a:r>
            <a:r>
              <a:rPr lang="en-US" dirty="0" smtClean="0">
                <a:latin typeface="Agency FB" panose="020B0503020202020204" pitchFamily="34" charset="0"/>
              </a:rPr>
              <a:t>)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Mouse-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rotirea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directiei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orientare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click-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dreapta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stanga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apasa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“Play” care </a:t>
            </a:r>
            <a:r>
              <a:rPr lang="en-US" dirty="0" err="1" smtClean="0">
                <a:latin typeface="Agency FB" panose="020B0503020202020204" pitchFamily="34" charset="0"/>
              </a:rPr>
              <a:t>restarteaza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Maze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 smtClean="0">
                <a:latin typeface="Agency FB" panose="020B0503020202020204" pitchFamily="34" charset="0"/>
              </a:rPr>
              <a:t>Labirintul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generat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aleatoriu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algoritmul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b="1" dirty="0" smtClean="0">
                <a:latin typeface="Agency FB" panose="020B0503020202020204" pitchFamily="34" charset="0"/>
              </a:rPr>
              <a:t>Prim </a:t>
            </a:r>
            <a:r>
              <a:rPr lang="en-US" dirty="0" smtClean="0">
                <a:latin typeface="Agency FB" panose="020B0503020202020204" pitchFamily="34" charset="0"/>
              </a:rPr>
              <a:t>la </a:t>
            </a:r>
            <a:r>
              <a:rPr lang="en-US" dirty="0" err="1" smtClean="0">
                <a:latin typeface="Agency FB" panose="020B0503020202020204" pitchFamily="34" charset="0"/>
              </a:rPr>
              <a:t>initializarea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lumii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iesirea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pozitionata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aleatoriu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margine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coltul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dreapta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jos</a:t>
            </a:r>
            <a:r>
              <a:rPr lang="en-US" dirty="0" smtClean="0">
                <a:latin typeface="Agency FB" panose="020B0503020202020204" pitchFamily="34" charset="0"/>
              </a:rPr>
              <a:t> al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 (opus de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plecare</a:t>
            </a:r>
            <a:r>
              <a:rPr lang="en-US" dirty="0" smtClean="0">
                <a:latin typeface="Agency FB" panose="020B0503020202020204" pitchFamily="34" charset="0"/>
              </a:rPr>
              <a:t>).</a:t>
            </a:r>
          </a:p>
          <a:p>
            <a:r>
              <a:rPr lang="en-US" dirty="0" err="1" smtClean="0">
                <a:latin typeface="Agency FB" panose="020B0503020202020204" pitchFamily="34" charset="0"/>
              </a:rPr>
              <a:t>Astfel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fiecare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incercare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experienta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noua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incercare</a:t>
            </a:r>
            <a:r>
              <a:rPr lang="en-US" dirty="0" smtClean="0">
                <a:latin typeface="Agency FB" panose="020B0503020202020204" pitchFamily="34" charset="0"/>
              </a:rPr>
              <a:t> de a </a:t>
            </a:r>
            <a:r>
              <a:rPr lang="en-US" dirty="0" err="1" smtClean="0">
                <a:latin typeface="Agency FB" panose="020B0503020202020204" pitchFamily="34" charset="0"/>
              </a:rPr>
              <a:t>depasii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timpul</a:t>
            </a:r>
            <a:r>
              <a:rPr lang="en-US" dirty="0" smtClean="0">
                <a:latin typeface="Agency FB" panose="020B0503020202020204" pitchFamily="34" charset="0"/>
              </a:rPr>
              <a:t> record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66983" y="4512401"/>
            <a:ext cx="5112657" cy="212365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Randomized Prim's algorithm</a:t>
            </a:r>
          </a:p>
          <a:p>
            <a:endParaRPr lang="en-GB" sz="1200" dirty="0" smtClean="0"/>
          </a:p>
          <a:p>
            <a:r>
              <a:rPr lang="en-GB" sz="1200" dirty="0" smtClean="0"/>
              <a:t>Start </a:t>
            </a:r>
            <a:r>
              <a:rPr lang="en-GB" sz="1200" dirty="0"/>
              <a:t>with a grid full of walls.</a:t>
            </a:r>
          </a:p>
          <a:p>
            <a:r>
              <a:rPr lang="en-GB" sz="1200" dirty="0"/>
              <a:t>Pick a cell, mark it as part of the maze. Add the walls of the cell to the wall list.</a:t>
            </a:r>
          </a:p>
          <a:p>
            <a:r>
              <a:rPr lang="en-GB" sz="1200" dirty="0"/>
              <a:t>While there are walls in the list:</a:t>
            </a:r>
          </a:p>
          <a:p>
            <a:pPr lvl="1"/>
            <a:r>
              <a:rPr lang="en-GB" sz="1200" dirty="0"/>
              <a:t>Pick a random wall from the list. If only one of the two cells that the wall divides is visited, then:</a:t>
            </a:r>
          </a:p>
          <a:p>
            <a:pPr lvl="2"/>
            <a:r>
              <a:rPr lang="en-GB" sz="1200" dirty="0"/>
              <a:t>Make the wall a passage and mark the unvisited cell as part of the maze.</a:t>
            </a:r>
          </a:p>
          <a:p>
            <a:pPr lvl="2"/>
            <a:r>
              <a:rPr lang="en-GB" sz="1200" dirty="0"/>
              <a:t>Add the </a:t>
            </a:r>
            <a:r>
              <a:rPr lang="en-GB" sz="1200" dirty="0" err="1"/>
              <a:t>neighboring</a:t>
            </a:r>
            <a:r>
              <a:rPr lang="en-GB" sz="1200" dirty="0"/>
              <a:t> walls of the cell to the wall list.</a:t>
            </a:r>
          </a:p>
          <a:p>
            <a:pPr lvl="1"/>
            <a:r>
              <a:rPr lang="en-GB" sz="1200" dirty="0"/>
              <a:t>Remove the wall from the list.</a:t>
            </a:r>
          </a:p>
        </p:txBody>
      </p:sp>
    </p:spTree>
    <p:extLst>
      <p:ext uri="{BB962C8B-B14F-4D97-AF65-F5344CB8AC3E}">
        <p14:creationId xmlns:p14="http://schemas.microsoft.com/office/powerpoint/2010/main" val="2676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Raycast</a:t>
            </a:r>
            <a:r>
              <a:rPr lang="en-US" dirty="0" smtClean="0">
                <a:latin typeface="Algerian" panose="04020705040A02060702" pitchFamily="82" charset="0"/>
              </a:rPr>
              <a:t> rendering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647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crearea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iluziei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celei</a:t>
            </a:r>
            <a:r>
              <a:rPr lang="en-US" dirty="0" smtClean="0">
                <a:latin typeface="Agency FB" panose="020B0503020202020204" pitchFamily="34" charset="0"/>
              </a:rPr>
              <a:t> de a </a:t>
            </a:r>
            <a:r>
              <a:rPr lang="en-US" dirty="0" err="1" smtClean="0">
                <a:latin typeface="Agency FB" panose="020B0503020202020204" pitchFamily="34" charset="0"/>
              </a:rPr>
              <a:t>treia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dimensiuni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calculate </a:t>
            </a:r>
            <a:r>
              <a:rPr lang="en-US" dirty="0" err="1" smtClean="0">
                <a:latin typeface="Agency FB" panose="020B0503020202020204" pitchFamily="34" charset="0"/>
              </a:rPr>
              <a:t>daca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razele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porneste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jucatorului</a:t>
            </a:r>
            <a:r>
              <a:rPr lang="en-US" dirty="0" smtClean="0">
                <a:latin typeface="Agency FB" panose="020B0503020202020204" pitchFamily="34" charset="0"/>
              </a:rPr>
              <a:t> se </a:t>
            </a:r>
            <a:r>
              <a:rPr lang="en-US" dirty="0" err="1" smtClean="0">
                <a:latin typeface="Agency FB" panose="020B0503020202020204" pitchFamily="34" charset="0"/>
              </a:rPr>
              <a:t>intersecteaza</a:t>
            </a:r>
            <a:r>
              <a:rPr lang="en-US" dirty="0" smtClean="0">
                <a:latin typeface="Agency FB" panose="020B0503020202020204" pitchFamily="34" charset="0"/>
              </a:rPr>
              <a:t> cu un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folosind</a:t>
            </a:r>
            <a:r>
              <a:rPr lang="en-US" dirty="0" smtClean="0">
                <a:latin typeface="Agency FB" panose="020B0503020202020204" pitchFamily="34" charset="0"/>
              </a:rPr>
              <a:t> formula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intersectie</a:t>
            </a:r>
            <a:r>
              <a:rPr lang="en-US" dirty="0" smtClean="0">
                <a:latin typeface="Agency FB" panose="020B0503020202020204" pitchFamily="34" charset="0"/>
              </a:rPr>
              <a:t> a 2 </a:t>
            </a:r>
            <a:r>
              <a:rPr lang="en-US" dirty="0" err="1" smtClean="0">
                <a:latin typeface="Agency FB" panose="020B0503020202020204" pitchFamily="34" charset="0"/>
              </a:rPr>
              <a:t>linii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spatiu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Apoi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calculata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distanta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cel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apropiat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punctul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lovit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decide care segment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desenat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texturile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sunt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segmentate</a:t>
            </a:r>
            <a:r>
              <a:rPr lang="en-US" dirty="0" smtClean="0">
                <a:latin typeface="Agency FB" panose="020B0503020202020204" pitchFamily="34" charset="0"/>
              </a:rPr>
              <a:t> automat la </a:t>
            </a:r>
            <a:r>
              <a:rPr lang="en-US" dirty="0" err="1" smtClean="0">
                <a:latin typeface="Agency FB" panose="020B0503020202020204" pitchFamily="34" charset="0"/>
              </a:rPr>
              <a:t>rularea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programului</a:t>
            </a:r>
            <a:r>
              <a:rPr lang="en-US" dirty="0" smtClean="0">
                <a:latin typeface="Agency FB" panose="020B0503020202020204" pitchFamily="34" charset="0"/>
              </a:rPr>
              <a:t> in imagine de cate 1 pixel </a:t>
            </a:r>
            <a:r>
              <a:rPr lang="en-US" dirty="0" err="1" smtClean="0">
                <a:latin typeface="Agency FB" panose="020B0503020202020204" pitchFamily="34" charset="0"/>
              </a:rPr>
              <a:t>latime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deoarece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operatie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decupare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ocupa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multe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resurse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78998" y="1007690"/>
            <a:ext cx="4097991" cy="54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Transitioning levels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7058" cy="4351338"/>
          </a:xfrm>
        </p:spPr>
        <p:txBody>
          <a:bodyPr/>
          <a:lstStyle/>
          <a:p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jucatorul</a:t>
            </a:r>
            <a:r>
              <a:rPr lang="en-US" dirty="0" smtClean="0">
                <a:latin typeface="Agency FB" panose="020B0503020202020204" pitchFamily="34" charset="0"/>
              </a:rPr>
              <a:t> se </a:t>
            </a:r>
            <a:r>
              <a:rPr lang="en-US" dirty="0" err="1" smtClean="0">
                <a:latin typeface="Agency FB" panose="020B0503020202020204" pitchFamily="34" charset="0"/>
              </a:rPr>
              <a:t>apropie</a:t>
            </a:r>
            <a:r>
              <a:rPr lang="en-US" dirty="0" smtClean="0">
                <a:latin typeface="Agency FB" panose="020B0503020202020204" pitchFamily="34" charset="0"/>
              </a:rPr>
              <a:t> la o </a:t>
            </a:r>
            <a:r>
              <a:rPr lang="en-US" dirty="0" err="1" smtClean="0">
                <a:latin typeface="Agency FB" panose="020B0503020202020204" pitchFamily="34" charset="0"/>
              </a:rPr>
              <a:t>anumita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distanta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iesirea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labirin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tranzitia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inapoi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meniul</a:t>
            </a:r>
            <a:r>
              <a:rPr lang="en-US" dirty="0" smtClean="0">
                <a:latin typeface="Agency FB" panose="020B0503020202020204" pitchFamily="34" charset="0"/>
              </a:rPr>
              <a:t> principal. </a:t>
            </a:r>
            <a:r>
              <a:rPr lang="en-US" dirty="0" err="1" smtClean="0">
                <a:latin typeface="Agency FB" panose="020B0503020202020204" pitchFamily="34" charset="0"/>
              </a:rPr>
              <a:t>Inspirat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efectul</a:t>
            </a:r>
            <a:r>
              <a:rPr lang="en-US" dirty="0" smtClean="0">
                <a:latin typeface="Agency FB" panose="020B0503020202020204" pitchFamily="34" charset="0"/>
              </a:rPr>
              <a:t> de “Screen melt” din Doom (</a:t>
            </a:r>
            <a:r>
              <a:rPr lang="en-US" dirty="0" err="1" smtClean="0">
                <a:latin typeface="Agency FB" panose="020B0503020202020204" pitchFamily="34" charset="0"/>
              </a:rPr>
              <a:t>originalul</a:t>
            </a:r>
            <a:r>
              <a:rPr lang="en-US" dirty="0" smtClean="0">
                <a:latin typeface="Agency FB" panose="020B0503020202020204" pitchFamily="34" charset="0"/>
              </a:rPr>
              <a:t> - </a:t>
            </a:r>
            <a:r>
              <a:rPr lang="en-US" dirty="0" err="1" smtClean="0">
                <a:latin typeface="Agency FB" panose="020B0503020202020204" pitchFamily="34" charset="0"/>
              </a:rPr>
              <a:t>anul</a:t>
            </a:r>
            <a:r>
              <a:rPr lang="en-US" dirty="0" smtClean="0">
                <a:latin typeface="Agency FB" panose="020B0503020202020204" pitchFamily="34" charset="0"/>
              </a:rPr>
              <a:t> 1993) am </a:t>
            </a:r>
            <a:r>
              <a:rPr lang="en-US" dirty="0" err="1" smtClean="0">
                <a:latin typeface="Agency FB" panose="020B0503020202020204" pitchFamily="34" charset="0"/>
              </a:rPr>
              <a:t>creat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animatie</a:t>
            </a:r>
            <a:r>
              <a:rPr lang="en-US" dirty="0" smtClean="0">
                <a:latin typeface="Agency FB" panose="020B0503020202020204" pitchFamily="34" charset="0"/>
              </a:rPr>
              <a:t> in care </a:t>
            </a:r>
            <a:r>
              <a:rPr lang="en-US" dirty="0" err="1" smtClean="0">
                <a:latin typeface="Agency FB" panose="020B0503020202020204" pitchFamily="34" charset="0"/>
              </a:rPr>
              <a:t>segmente</a:t>
            </a:r>
            <a:r>
              <a:rPr lang="en-US" dirty="0" smtClean="0">
                <a:latin typeface="Agency FB" panose="020B0503020202020204" pitchFamily="34" charset="0"/>
              </a:rPr>
              <a:t> din </a:t>
            </a:r>
            <a:r>
              <a:rPr lang="en-US" dirty="0" err="1" smtClean="0">
                <a:latin typeface="Agency FB" panose="020B0503020202020204" pitchFamily="34" charset="0"/>
              </a:rPr>
              <a:t>meniu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coboara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viteze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aleatorii</a:t>
            </a:r>
            <a:r>
              <a:rPr lang="en-US" dirty="0" smtClean="0">
                <a:latin typeface="Agency FB" panose="020B0503020202020204" pitchFamily="34" charset="0"/>
              </a:rPr>
              <a:t>.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O data </a:t>
            </a:r>
            <a:r>
              <a:rPr lang="en-US" dirty="0" err="1" smtClean="0">
                <a:latin typeface="Agency FB" panose="020B0503020202020204" pitchFamily="34" charset="0"/>
              </a:rPr>
              <a:t>coborate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segmentele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schimba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lumea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apare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play, </a:t>
            </a:r>
            <a:r>
              <a:rPr lang="en-US" dirty="0" err="1" smtClean="0">
                <a:latin typeface="Agency FB" panose="020B0503020202020204" pitchFamily="34" charset="0"/>
              </a:rPr>
              <a:t>duratia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rezolvarii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labirintului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totodata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incepe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i="1" dirty="0" smtClean="0">
                <a:latin typeface="Agency FB" panose="020B0503020202020204" pitchFamily="34" charset="0"/>
              </a:rPr>
              <a:t>Thread </a:t>
            </a:r>
            <a:r>
              <a:rPr lang="en-US" dirty="0" err="1" smtClean="0">
                <a:latin typeface="Agency FB" panose="020B0503020202020204" pitchFamily="34" charset="0"/>
              </a:rPr>
              <a:t>generarea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labirint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nou</a:t>
            </a:r>
            <a:r>
              <a:rPr lang="en-US" dirty="0" smtClean="0">
                <a:latin typeface="Agency FB" panose="020B0503020202020204" pitchFamily="34" charset="0"/>
              </a:rPr>
              <a:t> care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fie </a:t>
            </a:r>
            <a:r>
              <a:rPr lang="en-US" dirty="0" err="1" smtClean="0">
                <a:latin typeface="Agency FB" panose="020B0503020202020204" pitchFamily="34" charset="0"/>
              </a:rPr>
              <a:t>gata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butonul</a:t>
            </a:r>
            <a:r>
              <a:rPr lang="en-US" dirty="0" smtClean="0">
                <a:latin typeface="Agency FB" panose="020B0503020202020204" pitchFamily="34" charset="0"/>
              </a:rPr>
              <a:t> de paly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apasat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iar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caz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apasat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inainte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incarcarea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lumii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urmatoare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va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aparea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mesajul</a:t>
            </a:r>
            <a:r>
              <a:rPr lang="en-US" dirty="0" smtClean="0">
                <a:latin typeface="Agency FB" panose="020B0503020202020204" pitchFamily="34" charset="0"/>
              </a:rPr>
              <a:t> “Loading…”</a:t>
            </a:r>
            <a:endParaRPr lang="en-US" i="1" dirty="0" smtClean="0"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Experienta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Agency FB" panose="020B0503020202020204" pitchFamily="34" charset="0"/>
              </a:rPr>
              <a:t>Proiectul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acesta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adevarata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provocare</a:t>
            </a:r>
            <a:r>
              <a:rPr lang="en-US" dirty="0" smtClean="0">
                <a:latin typeface="Agency FB" panose="020B0503020202020204" pitchFamily="34" charset="0"/>
              </a:rPr>
              <a:t>, ne-am </a:t>
            </a:r>
            <a:r>
              <a:rPr lang="en-US" dirty="0" err="1" smtClean="0">
                <a:latin typeface="Agency FB" panose="020B0503020202020204" pitchFamily="34" charset="0"/>
              </a:rPr>
              <a:t>fortat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limitele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la </a:t>
            </a:r>
            <a:r>
              <a:rPr lang="en-US" dirty="0" err="1" smtClean="0">
                <a:latin typeface="Agency FB" panose="020B0503020202020204" pitchFamily="34" charset="0"/>
              </a:rPr>
              <a:t>sfarsit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putem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zice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plecam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increzatori</a:t>
            </a:r>
            <a:r>
              <a:rPr lang="en-US" dirty="0" smtClean="0">
                <a:latin typeface="Agency FB" panose="020B0503020202020204" pitchFamily="34" charset="0"/>
              </a:rPr>
              <a:t> in </a:t>
            </a:r>
            <a:r>
              <a:rPr lang="en-US" dirty="0" err="1" smtClean="0">
                <a:latin typeface="Agency FB" panose="020B0503020202020204" pitchFamily="34" charset="0"/>
              </a:rPr>
              <a:t>abilitatile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noastre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decet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inainte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experimentati</a:t>
            </a:r>
            <a:r>
              <a:rPr lang="en-US" dirty="0" smtClean="0">
                <a:latin typeface="Agency FB" panose="020B0503020202020204" pitchFamily="34" charset="0"/>
              </a:rPr>
              <a:t> in java, </a:t>
            </a:r>
            <a:r>
              <a:rPr lang="en-US" dirty="0" err="1" smtClean="0">
                <a:latin typeface="Agency FB" panose="020B0503020202020204" pitchFamily="34" charset="0"/>
              </a:rPr>
              <a:t>algoritme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programare</a:t>
            </a:r>
            <a:r>
              <a:rPr lang="en-US" dirty="0" smtClean="0">
                <a:latin typeface="Agency FB" panose="020B0503020202020204" pitchFamily="34" charset="0"/>
              </a:rPr>
              <a:t> in general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elemente</a:t>
            </a:r>
            <a:r>
              <a:rPr lang="en-US" dirty="0" smtClean="0">
                <a:latin typeface="Agency FB" panose="020B0503020202020204" pitchFamily="34" charset="0"/>
              </a:rPr>
              <a:t> care tin de design-</a:t>
            </a:r>
            <a:r>
              <a:rPr lang="en-US" dirty="0" err="1" smtClean="0">
                <a:latin typeface="Agency FB" panose="020B0503020202020204" pitchFamily="34" charset="0"/>
              </a:rPr>
              <a:t>ul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unui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dar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mai</a:t>
            </a:r>
            <a:r>
              <a:rPr lang="en-US" dirty="0" smtClean="0">
                <a:latin typeface="Agency FB" panose="020B0503020202020204" pitchFamily="34" charset="0"/>
              </a:rPr>
              <a:t> ales am </a:t>
            </a:r>
            <a:r>
              <a:rPr lang="en-US" dirty="0" err="1" smtClean="0">
                <a:latin typeface="Agency FB" panose="020B0503020202020204" pitchFamily="34" charset="0"/>
              </a:rPr>
              <a:t>invatat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lucram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impruna</a:t>
            </a:r>
            <a:r>
              <a:rPr lang="en-US" dirty="0" smtClean="0">
                <a:latin typeface="Agency FB" panose="020B0503020202020204" pitchFamily="34" charset="0"/>
              </a:rPr>
              <a:t>, in </a:t>
            </a:r>
            <a:r>
              <a:rPr lang="en-US" dirty="0" err="1" smtClean="0">
                <a:latin typeface="Agency FB" panose="020B0503020202020204" pitchFamily="34" charset="0"/>
              </a:rPr>
              <a:t>ciuda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faptului</a:t>
            </a:r>
            <a:r>
              <a:rPr lang="en-US" dirty="0" smtClean="0">
                <a:latin typeface="Agency FB" panose="020B0503020202020204" pitchFamily="34" charset="0"/>
              </a:rPr>
              <a:t> ca am ales o </a:t>
            </a:r>
            <a:r>
              <a:rPr lang="en-US" dirty="0" err="1" smtClean="0">
                <a:latin typeface="Agency FB" panose="020B0503020202020204" pitchFamily="34" charset="0"/>
              </a:rPr>
              <a:t>idee</a:t>
            </a:r>
            <a:r>
              <a:rPr lang="en-US" dirty="0" smtClean="0">
                <a:latin typeface="Agency FB" panose="020B0503020202020204" pitchFamily="34" charset="0"/>
              </a:rPr>
              <a:t> care se </a:t>
            </a:r>
            <a:r>
              <a:rPr lang="en-US" dirty="0" err="1" smtClean="0">
                <a:latin typeface="Agency FB" panose="020B0503020202020204" pitchFamily="34" charset="0"/>
              </a:rPr>
              <a:t>bazeaza</a:t>
            </a:r>
            <a:r>
              <a:rPr lang="en-US" dirty="0" smtClean="0">
                <a:latin typeface="Agency FB" panose="020B0503020202020204" pitchFamily="34" charset="0"/>
              </a:rPr>
              <a:t> in principal </a:t>
            </a:r>
            <a:r>
              <a:rPr lang="en-US" dirty="0" err="1" smtClean="0">
                <a:latin typeface="Agency FB" panose="020B0503020202020204" pitchFamily="34" charset="0"/>
              </a:rPr>
              <a:t>pe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partea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programare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reusit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coordonam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impreuna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ajutam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reciproc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umplem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golurile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cand</a:t>
            </a:r>
            <a:r>
              <a:rPr lang="en-US" dirty="0" smtClean="0">
                <a:latin typeface="Agency FB" panose="020B0503020202020204" pitchFamily="34" charset="0"/>
              </a:rPr>
              <a:t> am </a:t>
            </a:r>
            <a:r>
              <a:rPr lang="en-US" dirty="0" err="1" smtClean="0">
                <a:latin typeface="Agency FB" panose="020B0503020202020204" pitchFamily="34" charset="0"/>
              </a:rPr>
              <a:t>intampinat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obstacole</a:t>
            </a:r>
            <a:endParaRPr lang="en-US" dirty="0" smtClean="0">
              <a:latin typeface="Agency FB" panose="020B0503020202020204" pitchFamily="34" charset="0"/>
            </a:endParaRPr>
          </a:p>
          <a:p>
            <a:r>
              <a:rPr lang="en-US" dirty="0" err="1" smtClean="0">
                <a:latin typeface="Agency FB" panose="020B0503020202020204" pitchFamily="34" charset="0"/>
              </a:rPr>
              <a:t>Platforma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Greenfoot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fost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mediul</a:t>
            </a:r>
            <a:r>
              <a:rPr lang="en-US" dirty="0" smtClean="0">
                <a:latin typeface="Agency FB" panose="020B0503020202020204" pitchFamily="34" charset="0"/>
              </a:rPr>
              <a:t> perfect </a:t>
            </a:r>
            <a:r>
              <a:rPr lang="en-US" dirty="0" err="1" smtClean="0">
                <a:latin typeface="Agency FB" panose="020B0503020202020204" pitchFamily="34" charset="0"/>
              </a:rPr>
              <a:t>pentru</a:t>
            </a:r>
            <a:r>
              <a:rPr lang="en-US" dirty="0" smtClean="0">
                <a:latin typeface="Agency FB" panose="020B0503020202020204" pitchFamily="34" charset="0"/>
              </a:rPr>
              <a:t> a </a:t>
            </a:r>
            <a:r>
              <a:rPr lang="en-US" dirty="0" err="1" smtClean="0">
                <a:latin typeface="Agency FB" panose="020B0503020202020204" pitchFamily="34" charset="0"/>
              </a:rPr>
              <a:t>creea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acest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joc</a:t>
            </a:r>
            <a:r>
              <a:rPr lang="en-US" dirty="0" smtClean="0">
                <a:latin typeface="Agency FB" panose="020B0503020202020204" pitchFamily="34" charset="0"/>
              </a:rPr>
              <a:t>, </a:t>
            </a:r>
            <a:r>
              <a:rPr lang="en-US" dirty="0" err="1" smtClean="0">
                <a:latin typeface="Agency FB" panose="020B0503020202020204" pitchFamily="34" charset="0"/>
              </a:rPr>
              <a:t>oferind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atat</a:t>
            </a:r>
            <a:r>
              <a:rPr lang="en-US" dirty="0" smtClean="0">
                <a:latin typeface="Agency FB" panose="020B0503020202020204" pitchFamily="34" charset="0"/>
              </a:rPr>
              <a:t> un grad mare de </a:t>
            </a:r>
            <a:r>
              <a:rPr lang="en-US" dirty="0" err="1" smtClean="0">
                <a:latin typeface="Agency FB" panose="020B0503020202020204" pitchFamily="34" charset="0"/>
              </a:rPr>
              <a:t>libertate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toate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functionalitatiile</a:t>
            </a:r>
            <a:r>
              <a:rPr lang="en-US" dirty="0" smtClean="0">
                <a:latin typeface="Agency FB" panose="020B0503020202020204" pitchFamily="34" charset="0"/>
              </a:rPr>
              <a:t> java de care am </a:t>
            </a:r>
            <a:r>
              <a:rPr lang="en-US" dirty="0" err="1" smtClean="0">
                <a:latin typeface="Agency FB" panose="020B0503020202020204" pitchFamily="34" charset="0"/>
              </a:rPr>
              <a:t>avut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nevoie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folosim</a:t>
            </a:r>
            <a:r>
              <a:rPr lang="en-US" dirty="0" smtClean="0">
                <a:latin typeface="Agency FB" panose="020B0503020202020204" pitchFamily="34" charset="0"/>
              </a:rPr>
              <a:t> cat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structura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baza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niste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functii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deja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existente</a:t>
            </a:r>
            <a:r>
              <a:rPr lang="en-US" dirty="0" smtClean="0">
                <a:latin typeface="Agency FB" panose="020B0503020202020204" pitchFamily="34" charset="0"/>
              </a:rPr>
              <a:t> care ne-au </a:t>
            </a:r>
            <a:r>
              <a:rPr lang="en-US" dirty="0" err="1" smtClean="0">
                <a:latin typeface="Agency FB" panose="020B0503020202020204" pitchFamily="34" charset="0"/>
              </a:rPr>
              <a:t>oferit</a:t>
            </a:r>
            <a:r>
              <a:rPr lang="en-US" dirty="0" smtClean="0">
                <a:latin typeface="Agency FB" panose="020B0503020202020204" pitchFamily="34" charset="0"/>
              </a:rPr>
              <a:t> un </a:t>
            </a:r>
            <a:r>
              <a:rPr lang="en-US" dirty="0" err="1" smtClean="0">
                <a:latin typeface="Agency FB" panose="020B0503020202020204" pitchFamily="34" charset="0"/>
              </a:rPr>
              <a:t>punct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plecare</a:t>
            </a:r>
            <a:endParaRPr lang="en-US" dirty="0">
              <a:latin typeface="Agency FB" panose="020B0503020202020204" pitchFamily="34" charset="0"/>
            </a:endParaRPr>
          </a:p>
          <a:p>
            <a:r>
              <a:rPr lang="en-US" dirty="0" smtClean="0">
                <a:latin typeface="Agency FB" panose="020B0503020202020204" pitchFamily="34" charset="0"/>
              </a:rPr>
              <a:t>In final </a:t>
            </a:r>
            <a:r>
              <a:rPr lang="en-US" dirty="0" err="1" smtClean="0">
                <a:latin typeface="Agency FB" panose="020B0503020202020204" pitchFamily="34" charset="0"/>
              </a:rPr>
              <a:t>putem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zice</a:t>
            </a:r>
            <a:r>
              <a:rPr lang="en-US" dirty="0" smtClean="0">
                <a:latin typeface="Agency FB" panose="020B0503020202020204" pitchFamily="34" charset="0"/>
              </a:rPr>
              <a:t> ca </a:t>
            </a:r>
            <a:r>
              <a:rPr lang="en-US" dirty="0" err="1" smtClean="0">
                <a:latin typeface="Agency FB" panose="020B0503020202020204" pitchFamily="34" charset="0"/>
              </a:rPr>
              <a:t>suntem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multumiti</a:t>
            </a:r>
            <a:r>
              <a:rPr lang="en-US" dirty="0" smtClean="0">
                <a:latin typeface="Agency FB" panose="020B0503020202020204" pitchFamily="34" charset="0"/>
              </a:rPr>
              <a:t> de </a:t>
            </a:r>
            <a:r>
              <a:rPr lang="en-US" dirty="0" err="1" smtClean="0">
                <a:latin typeface="Agency FB" panose="020B0503020202020204" pitchFamily="34" charset="0"/>
              </a:rPr>
              <a:t>rezultatul</a:t>
            </a:r>
            <a:r>
              <a:rPr lang="en-US" dirty="0" smtClean="0">
                <a:latin typeface="Agency FB" panose="020B0503020202020204" pitchFamily="34" charset="0"/>
              </a:rPr>
              <a:t> final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ne </a:t>
            </a:r>
            <a:r>
              <a:rPr lang="en-US" dirty="0" err="1" smtClean="0">
                <a:latin typeface="Agency FB" panose="020B0503020202020204" pitchFamily="34" charset="0"/>
              </a:rPr>
              <a:t>bucuram</a:t>
            </a:r>
            <a:r>
              <a:rPr lang="en-US" dirty="0" smtClean="0">
                <a:latin typeface="Agency FB" panose="020B0503020202020204" pitchFamily="34" charset="0"/>
              </a:rPr>
              <a:t> ca am </a:t>
            </a:r>
            <a:r>
              <a:rPr lang="en-US" dirty="0" err="1" smtClean="0">
                <a:latin typeface="Agency FB" panose="020B0503020202020204" pitchFamily="34" charset="0"/>
              </a:rPr>
              <a:t>avut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sansa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si</a:t>
            </a:r>
            <a:r>
              <a:rPr lang="en-US" dirty="0" smtClean="0">
                <a:latin typeface="Agency FB" panose="020B0503020202020204" pitchFamily="34" charset="0"/>
              </a:rPr>
              <a:t> o </a:t>
            </a:r>
            <a:r>
              <a:rPr lang="en-US" dirty="0" err="1" smtClean="0">
                <a:latin typeface="Agency FB" panose="020B0503020202020204" pitchFamily="34" charset="0"/>
              </a:rPr>
              <a:t>scuza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sa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facem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aceasta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idee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realitate</a:t>
            </a:r>
            <a:endParaRPr lang="en-US" dirty="0" smtClean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lgerian" panose="04020705040A02060702" pitchFamily="82" charset="0"/>
              </a:rPr>
              <a:t>Progres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812758"/>
            <a:ext cx="2823411" cy="1588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1812758"/>
            <a:ext cx="2823412" cy="1588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0" y="1812758"/>
            <a:ext cx="2823411" cy="1588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25" y="1804737"/>
            <a:ext cx="2837671" cy="15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5" y="3400926"/>
            <a:ext cx="2823412" cy="1588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6" y="3400925"/>
            <a:ext cx="2803356" cy="1576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3931" r="21218" b="5639"/>
          <a:stretch/>
        </p:blipFill>
        <p:spPr>
          <a:xfrm>
            <a:off x="5784281" y="3400925"/>
            <a:ext cx="3169218" cy="2618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2854" r="21039" b="3456"/>
          <a:stretch/>
        </p:blipFill>
        <p:spPr>
          <a:xfrm>
            <a:off x="8953499" y="3400925"/>
            <a:ext cx="3032694" cy="26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0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835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Algerian</vt:lpstr>
      <vt:lpstr>Arial</vt:lpstr>
      <vt:lpstr>Cakar Monyet</vt:lpstr>
      <vt:lpstr>Calibri</vt:lpstr>
      <vt:lpstr>Calibri Light</vt:lpstr>
      <vt:lpstr>Helvetica</vt:lpstr>
      <vt:lpstr>Office Theme</vt:lpstr>
      <vt:lpstr>Maze Escape</vt:lpstr>
      <vt:lpstr>Echipa</vt:lpstr>
      <vt:lpstr>Descriere</vt:lpstr>
      <vt:lpstr>Mecanici</vt:lpstr>
      <vt:lpstr>Maze Generation</vt:lpstr>
      <vt:lpstr>Raycast rendering</vt:lpstr>
      <vt:lpstr>Transitioning levels</vt:lpstr>
      <vt:lpstr>Experienta</vt:lpstr>
      <vt:lpstr>Progres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Vlasciar</dc:creator>
  <cp:lastModifiedBy>Vlasciar</cp:lastModifiedBy>
  <cp:revision>20</cp:revision>
  <dcterms:created xsi:type="dcterms:W3CDTF">2020-02-28T15:11:52Z</dcterms:created>
  <dcterms:modified xsi:type="dcterms:W3CDTF">2020-02-28T20:33:02Z</dcterms:modified>
</cp:coreProperties>
</file>